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nkit-maurya-467b61342/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4981"/>
            <a:ext cx="69168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CSS Flexbox Layout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179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modern way to build responsive layouts for today's web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589810"/>
            <a:ext cx="7468553" cy="37505"/>
          </a:xfrm>
          <a:prstGeom prst="rect">
            <a:avLst/>
          </a:prstGeom>
          <a:solidFill>
            <a:srgbClr val="F9EEE7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41357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4727019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Ankit Maurya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Mobile: 8303861034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Email: ankitmaurya.tech@gmail.com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41357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47270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GitHub Portfolio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618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1776651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459944" y="1842373"/>
            <a:ext cx="450532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Flexbox simplifies modern layout challenges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459944" y="2238851"/>
            <a:ext cx="68463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more float clearfixes or complex positioning - flexbox handles it elegantly.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37724" y="2927985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459944" y="2993708"/>
            <a:ext cx="371117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Master the core container properties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459944" y="3390186"/>
            <a:ext cx="684633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flex-direction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justify-content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align-items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control most layouts.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837724" y="4102179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459944" y="4167902"/>
            <a:ext cx="270879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 item flexibility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459944" y="4564380"/>
            <a:ext cx="684633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align-self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give you fine-grained control.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837724" y="5276374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459944" y="5342096"/>
            <a:ext cx="415587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responsive layouts with confidence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459944" y="5738574"/>
            <a:ext cx="68463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Flexbox is your foundation for creating modern, mobile-first web experiences.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24903" y="6475571"/>
            <a:ext cx="718137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for learning CSS Flexbox!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Start implementing these techniques in your next project.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837724" y="6260187"/>
            <a:ext cx="22860" cy="1043226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73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CSS Flexbox?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20372"/>
            <a:ext cx="3614618" cy="3272314"/>
          </a:xfrm>
          <a:prstGeom prst="roundRect">
            <a:avLst>
              <a:gd name="adj" fmla="val 109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Flexible Box Layout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55225"/>
            <a:ext cx="31359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powerful CSS layout method that makes it easy to align and distribute space among items in a container, even when their size is unknown.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20372"/>
            <a:ext cx="3614618" cy="3272314"/>
          </a:xfrm>
          <a:prstGeom prst="roundRect">
            <a:avLst>
              <a:gd name="adj" fmla="val 1097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Modern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75522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Replaces outdated float and inline-block techniques with a clean, intuitive approach to building responsive layouts.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32001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71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Developer-Friendly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6685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Solves common layout challenges like vertical centering, equal-height columns, and flexible spacing with simple CSS properties.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953" y="1133832"/>
            <a:ext cx="6053733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Container &amp; Flex Items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94953" y="2265045"/>
            <a:ext cx="2935486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Foundation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94953" y="2839879"/>
            <a:ext cx="350984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Container: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 parent element with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display: flex;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4953" y="3714869"/>
            <a:ext cx="3509843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Items: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Direct children inside the container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94953" y="4566999"/>
            <a:ext cx="3509843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Once you apply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display: flex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to a container, its children automatically become flex items with special layout powers.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9623" y="226504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HTML Structure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319623" y="2804636"/>
            <a:ext cx="3509843" cy="1974413"/>
          </a:xfrm>
          <a:prstGeom prst="roundRect">
            <a:avLst>
              <a:gd name="adj" fmla="val 1580"/>
            </a:avLst>
          </a:prstGeom>
          <a:solidFill>
            <a:srgbClr val="1F403F"/>
          </a:solidFill>
          <a:ln/>
        </p:spPr>
      </p:sp>
      <p:sp>
        <p:nvSpPr>
          <p:cNvPr id="10" name="Shape 7"/>
          <p:cNvSpPr/>
          <p:nvPr/>
        </p:nvSpPr>
        <p:spPr>
          <a:xfrm>
            <a:off x="10309265" y="2804636"/>
            <a:ext cx="3530560" cy="1974413"/>
          </a:xfrm>
          <a:prstGeom prst="roundRect">
            <a:avLst>
              <a:gd name="adj" fmla="val 1580"/>
            </a:avLst>
          </a:prstGeom>
          <a:solidFill>
            <a:srgbClr val="1F403F"/>
          </a:solidFill>
          <a:ln/>
        </p:spPr>
      </p:sp>
      <p:sp>
        <p:nvSpPr>
          <p:cNvPr id="11" name="Text 8"/>
          <p:cNvSpPr/>
          <p:nvPr/>
        </p:nvSpPr>
        <p:spPr>
          <a:xfrm>
            <a:off x="10517148" y="2960489"/>
            <a:ext cx="3114794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 class="container"&gt;  &lt;div class="item"&gt;Box 1&lt;/div&gt;  &lt;div class="item"&gt;Box 2&lt;/div&gt;  &lt;div class="item"&gt;Box 3&lt;/div&gt;&lt;/div&gt;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19623" y="5012888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CSS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319623" y="5552480"/>
            <a:ext cx="3509843" cy="1309330"/>
          </a:xfrm>
          <a:prstGeom prst="roundRect">
            <a:avLst>
              <a:gd name="adj" fmla="val 2382"/>
            </a:avLst>
          </a:prstGeom>
          <a:solidFill>
            <a:srgbClr val="1F403F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09265" y="5552480"/>
            <a:ext cx="3530560" cy="1309330"/>
          </a:xfrm>
          <a:prstGeom prst="roundRect">
            <a:avLst>
              <a:gd name="adj" fmla="val 2382"/>
            </a:avLst>
          </a:prstGeom>
          <a:solidFill>
            <a:srgbClr val="1F403F"/>
          </a:solidFill>
          <a:ln/>
        </p:spPr>
      </p:sp>
      <p:sp>
        <p:nvSpPr>
          <p:cNvPr id="15" name="Text 12"/>
          <p:cNvSpPr/>
          <p:nvPr/>
        </p:nvSpPr>
        <p:spPr>
          <a:xfrm>
            <a:off x="10517148" y="5708333"/>
            <a:ext cx="3114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 { display: flex;}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3356"/>
            <a:ext cx="72153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Flexbox Axes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96346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196346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466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 Axis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2961680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primary axis along which flex items are laid out. By default, this runs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horizontally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from left to right (row direction).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236839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7244" y="4236839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1198959" y="45066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Cross Axis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98959" y="5002173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axis perpendicular to the main axis. By default, this runs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vertically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from top to bottom.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307217"/>
            <a:ext cx="7468553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EF9C82"/>
                </a:highlight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When you change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flex-direction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to column, the axes flip - main becomes vertical, cross becomes horizontal.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318"/>
            <a:ext cx="4647843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Container Properties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08553" y="1491377"/>
            <a:ext cx="130132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Master these properties to control how flex items behave inside their container: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08553" y="1963460"/>
            <a:ext cx="13013293" cy="3017044"/>
          </a:xfrm>
          <a:prstGeom prst="roundRect">
            <a:avLst>
              <a:gd name="adj" fmla="val 8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173" y="1971080"/>
            <a:ext cx="12998053" cy="500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9528" y="2082641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Property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542598" y="2082641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816173" y="2471380"/>
            <a:ext cx="12998053" cy="5003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9528" y="2582942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flex-direction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5542598" y="2582942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Sets direction of items (row, column, row-reverse, column-reverse)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816173" y="2971681"/>
            <a:ext cx="12998053" cy="500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9528" y="3083243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justify-content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542598" y="3083243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Aligns items along the main axis (start, center, space-between, etc.)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816173" y="3471982"/>
            <a:ext cx="12998053" cy="5003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9528" y="3583543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align-items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542598" y="3583543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Aligns items along the cross axis (stretch, center, flex-start, etc.)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816173" y="3972282"/>
            <a:ext cx="12998053" cy="500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89528" y="4083844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flex-wrap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5542598" y="4083844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Controls whether items wrap to new lines (nowrap, wrap, wrap-reverse)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816173" y="4472583"/>
            <a:ext cx="12998053" cy="5003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9528" y="4584144"/>
            <a:ext cx="41989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align-content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5542598" y="4584144"/>
            <a:ext cx="809839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Aligns wrapped lines of items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808553" y="5175409"/>
            <a:ext cx="13013293" cy="2420779"/>
          </a:xfrm>
          <a:prstGeom prst="roundRect">
            <a:avLst>
              <a:gd name="adj" fmla="val 1074"/>
            </a:avLst>
          </a:prstGeom>
          <a:solidFill>
            <a:srgbClr val="441709"/>
          </a:solidFill>
          <a:ln/>
        </p:spPr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789" y="5423059"/>
            <a:ext cx="216575" cy="173236"/>
          </a:xfrm>
          <a:prstGeom prst="rect">
            <a:avLst/>
          </a:prstGeom>
        </p:spPr>
      </p:pic>
      <p:sp>
        <p:nvSpPr>
          <p:cNvPr id="25" name="Shape 22"/>
          <p:cNvSpPr/>
          <p:nvPr/>
        </p:nvSpPr>
        <p:spPr>
          <a:xfrm>
            <a:off x="1371600" y="5391864"/>
            <a:ext cx="12277011" cy="1922859"/>
          </a:xfrm>
          <a:prstGeom prst="roundRect">
            <a:avLst>
              <a:gd name="adj" fmla="val 1352"/>
            </a:avLst>
          </a:prstGeom>
          <a:solidFill>
            <a:srgbClr val="1F403F"/>
          </a:solidFill>
          <a:ln/>
        </p:spPr>
      </p:sp>
      <p:sp>
        <p:nvSpPr>
          <p:cNvPr id="26" name="Shape 23"/>
          <p:cNvSpPr/>
          <p:nvPr/>
        </p:nvSpPr>
        <p:spPr>
          <a:xfrm>
            <a:off x="1363028" y="5391864"/>
            <a:ext cx="12294156" cy="1922859"/>
          </a:xfrm>
          <a:prstGeom prst="roundRect">
            <a:avLst>
              <a:gd name="adj" fmla="val 1352"/>
            </a:avLst>
          </a:prstGeom>
          <a:solidFill>
            <a:srgbClr val="1F403F"/>
          </a:solidFill>
          <a:ln/>
        </p:spPr>
      </p:sp>
      <p:sp>
        <p:nvSpPr>
          <p:cNvPr id="27" name="Text 24"/>
          <p:cNvSpPr/>
          <p:nvPr/>
        </p:nvSpPr>
        <p:spPr>
          <a:xfrm>
            <a:off x="1536263" y="5521762"/>
            <a:ext cx="11947684" cy="1663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 { display: flex; flex-direction: row; justify-content: space-between; align-items: center;}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1298"/>
            <a:ext cx="366105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Item Properties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629966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Control individual flex items with these powerful properties: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837724" y="2287310"/>
            <a:ext cx="6399728" cy="1387316"/>
          </a:xfrm>
          <a:prstGeom prst="roundRect">
            <a:avLst>
              <a:gd name="adj" fmla="val 7909"/>
            </a:avLst>
          </a:prstGeom>
          <a:solidFill>
            <a:srgbClr val="123332"/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2264450"/>
            <a:ext cx="6399728" cy="91440"/>
          </a:xfrm>
          <a:prstGeom prst="roundRect">
            <a:avLst>
              <a:gd name="adj" fmla="val 25525"/>
            </a:avLst>
          </a:prstGeom>
          <a:solidFill>
            <a:srgbClr val="EF9C82"/>
          </a:solidFill>
          <a:ln/>
        </p:spPr>
      </p:sp>
      <p:sp>
        <p:nvSpPr>
          <p:cNvPr id="6" name="Shape 4"/>
          <p:cNvSpPr/>
          <p:nvPr/>
        </p:nvSpPr>
        <p:spPr>
          <a:xfrm>
            <a:off x="3804166" y="2053947"/>
            <a:ext cx="466725" cy="466725"/>
          </a:xfrm>
          <a:prstGeom prst="roundRect">
            <a:avLst>
              <a:gd name="adj" fmla="val 195918"/>
            </a:avLst>
          </a:prstGeom>
          <a:solidFill>
            <a:srgbClr val="EF9C82"/>
          </a:solidFill>
          <a:ln/>
        </p:spPr>
      </p:sp>
      <p:sp>
        <p:nvSpPr>
          <p:cNvPr id="7" name="Text 5"/>
          <p:cNvSpPr/>
          <p:nvPr/>
        </p:nvSpPr>
        <p:spPr>
          <a:xfrm>
            <a:off x="3944183" y="2170628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16079" y="267628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flex-grow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016079" y="2998351"/>
            <a:ext cx="6043017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Defines how much an item should grow relative to other items. Default is 0 (no growth).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392948" y="2287310"/>
            <a:ext cx="6399728" cy="1387316"/>
          </a:xfrm>
          <a:prstGeom prst="roundRect">
            <a:avLst>
              <a:gd name="adj" fmla="val 7909"/>
            </a:avLst>
          </a:prstGeom>
          <a:solidFill>
            <a:srgbClr val="123332"/>
          </a:solidFill>
          <a:ln/>
        </p:spPr>
      </p:sp>
      <p:sp>
        <p:nvSpPr>
          <p:cNvPr id="11" name="Shape 9"/>
          <p:cNvSpPr/>
          <p:nvPr/>
        </p:nvSpPr>
        <p:spPr>
          <a:xfrm>
            <a:off x="7392948" y="2264450"/>
            <a:ext cx="6399728" cy="91440"/>
          </a:xfrm>
          <a:prstGeom prst="roundRect">
            <a:avLst>
              <a:gd name="adj" fmla="val 25525"/>
            </a:avLst>
          </a:prstGeom>
          <a:solidFill>
            <a:srgbClr val="EF9C82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59390" y="2053947"/>
            <a:ext cx="466725" cy="466725"/>
          </a:xfrm>
          <a:prstGeom prst="roundRect">
            <a:avLst>
              <a:gd name="adj" fmla="val 195918"/>
            </a:avLst>
          </a:prstGeom>
          <a:solidFill>
            <a:srgbClr val="EF9C82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9408" y="2170628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71303" y="267628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flex-shrink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71303" y="2998351"/>
            <a:ext cx="60430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Defines how much an item should shrink when space is limited. Default is 1.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837724" y="4063484"/>
            <a:ext cx="6399728" cy="1153597"/>
          </a:xfrm>
          <a:prstGeom prst="roundRect">
            <a:avLst>
              <a:gd name="adj" fmla="val 9512"/>
            </a:avLst>
          </a:prstGeom>
          <a:solidFill>
            <a:srgbClr val="123332"/>
          </a:solidFill>
          <a:ln/>
        </p:spPr>
      </p:sp>
      <p:sp>
        <p:nvSpPr>
          <p:cNvPr id="17" name="Shape 15"/>
          <p:cNvSpPr/>
          <p:nvPr/>
        </p:nvSpPr>
        <p:spPr>
          <a:xfrm>
            <a:off x="837724" y="4040624"/>
            <a:ext cx="6399728" cy="91440"/>
          </a:xfrm>
          <a:prstGeom prst="roundRect">
            <a:avLst>
              <a:gd name="adj" fmla="val 25525"/>
            </a:avLst>
          </a:prstGeom>
          <a:solidFill>
            <a:srgbClr val="EF9C82"/>
          </a:solidFill>
          <a:ln/>
        </p:spPr>
      </p:sp>
      <p:sp>
        <p:nvSpPr>
          <p:cNvPr id="18" name="Shape 16"/>
          <p:cNvSpPr/>
          <p:nvPr/>
        </p:nvSpPr>
        <p:spPr>
          <a:xfrm>
            <a:off x="3804166" y="3830122"/>
            <a:ext cx="466725" cy="466725"/>
          </a:xfrm>
          <a:prstGeom prst="roundRect">
            <a:avLst>
              <a:gd name="adj" fmla="val 195918"/>
            </a:avLst>
          </a:prstGeom>
          <a:solidFill>
            <a:srgbClr val="EF9C82"/>
          </a:solidFill>
          <a:ln/>
        </p:spPr>
      </p:sp>
      <p:sp>
        <p:nvSpPr>
          <p:cNvPr id="19" name="Text 17"/>
          <p:cNvSpPr/>
          <p:nvPr/>
        </p:nvSpPr>
        <p:spPr>
          <a:xfrm>
            <a:off x="3944183" y="3946803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1016079" y="445246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flex-basis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1016079" y="4774525"/>
            <a:ext cx="60430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Sets the initial main size of an item before free space is distributed.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392948" y="4063484"/>
            <a:ext cx="6399728" cy="1153597"/>
          </a:xfrm>
          <a:prstGeom prst="roundRect">
            <a:avLst>
              <a:gd name="adj" fmla="val 9512"/>
            </a:avLst>
          </a:prstGeom>
          <a:solidFill>
            <a:srgbClr val="123332"/>
          </a:solidFill>
          <a:ln/>
        </p:spPr>
      </p:sp>
      <p:sp>
        <p:nvSpPr>
          <p:cNvPr id="23" name="Shape 21"/>
          <p:cNvSpPr/>
          <p:nvPr/>
        </p:nvSpPr>
        <p:spPr>
          <a:xfrm>
            <a:off x="7392948" y="4040624"/>
            <a:ext cx="6399728" cy="91440"/>
          </a:xfrm>
          <a:prstGeom prst="roundRect">
            <a:avLst>
              <a:gd name="adj" fmla="val 25525"/>
            </a:avLst>
          </a:prstGeom>
          <a:solidFill>
            <a:srgbClr val="EF9C82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59390" y="3830122"/>
            <a:ext cx="466725" cy="466725"/>
          </a:xfrm>
          <a:prstGeom prst="roundRect">
            <a:avLst>
              <a:gd name="adj" fmla="val 195918"/>
            </a:avLst>
          </a:prstGeom>
          <a:solidFill>
            <a:srgbClr val="EF9C82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9408" y="3946803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71303" y="445246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 (shorthand)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71303" y="4774525"/>
            <a:ext cx="6043017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Combines grow, shrink, and basis into one property.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flex: 1;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is common.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837724" y="5392103"/>
            <a:ext cx="12954952" cy="1976080"/>
          </a:xfrm>
          <a:prstGeom prst="roundRect">
            <a:avLst>
              <a:gd name="adj" fmla="val 1181"/>
            </a:avLst>
          </a:prstGeom>
          <a:solidFill>
            <a:srgbClr val="1F403F"/>
          </a:solidFill>
          <a:ln/>
        </p:spPr>
      </p:sp>
      <p:sp>
        <p:nvSpPr>
          <p:cNvPr id="29" name="Shape 27"/>
          <p:cNvSpPr/>
          <p:nvPr/>
        </p:nvSpPr>
        <p:spPr>
          <a:xfrm>
            <a:off x="829985" y="5392103"/>
            <a:ext cx="12970431" cy="1976080"/>
          </a:xfrm>
          <a:prstGeom prst="roundRect">
            <a:avLst>
              <a:gd name="adj" fmla="val 1181"/>
            </a:avLst>
          </a:prstGeom>
          <a:solidFill>
            <a:srgbClr val="1F403F"/>
          </a:solidFill>
          <a:ln/>
        </p:spPr>
      </p:sp>
      <p:sp>
        <p:nvSpPr>
          <p:cNvPr id="30" name="Text 28"/>
          <p:cNvSpPr/>
          <p:nvPr/>
        </p:nvSpPr>
        <p:spPr>
          <a:xfrm>
            <a:off x="985480" y="5508784"/>
            <a:ext cx="12659439" cy="174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.item { flex: 1; padding: 10px;}.item:nth-child(2) { align-self: flex-end;}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5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553" y="2497931"/>
            <a:ext cx="4572953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Practical Navigation Example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803553" y="3309818"/>
            <a:ext cx="17556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HTML Structure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03553" y="3697129"/>
            <a:ext cx="6329601" cy="1416844"/>
          </a:xfrm>
          <a:prstGeom prst="roundRect">
            <a:avLst>
              <a:gd name="adj" fmla="val 1580"/>
            </a:avLst>
          </a:prstGeom>
          <a:solidFill>
            <a:srgbClr val="1F403F"/>
          </a:solidFill>
          <a:ln/>
        </p:spPr>
      </p:sp>
      <p:sp>
        <p:nvSpPr>
          <p:cNvPr id="6" name="Shape 3"/>
          <p:cNvSpPr/>
          <p:nvPr/>
        </p:nvSpPr>
        <p:spPr>
          <a:xfrm>
            <a:off x="796171" y="3697129"/>
            <a:ext cx="6344364" cy="1416844"/>
          </a:xfrm>
          <a:prstGeom prst="roundRect">
            <a:avLst>
              <a:gd name="adj" fmla="val 1580"/>
            </a:avLst>
          </a:prstGeom>
          <a:solidFill>
            <a:srgbClr val="1F403F"/>
          </a:solidFill>
          <a:ln/>
        </p:spPr>
      </p:sp>
      <p:sp>
        <p:nvSpPr>
          <p:cNvPr id="7" name="Text 4"/>
          <p:cNvSpPr/>
          <p:nvPr/>
        </p:nvSpPr>
        <p:spPr>
          <a:xfrm>
            <a:off x="945356" y="3809047"/>
            <a:ext cx="6045994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 class="container"&gt;  &lt;div class="item"&gt;Home&lt;/div&gt;  &lt;div class="item"&gt;About&lt;/div&gt;  &lt;div class="item"&gt;Contact&lt;/div&gt;&lt;/div&gt;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4867" y="3309818"/>
            <a:ext cx="17556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CSS Styling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04867" y="3697129"/>
            <a:ext cx="6329601" cy="3325654"/>
          </a:xfrm>
          <a:prstGeom prst="roundRect">
            <a:avLst>
              <a:gd name="adj" fmla="val 673"/>
            </a:avLst>
          </a:prstGeom>
          <a:solidFill>
            <a:srgbClr val="1F403F"/>
          </a:solidFill>
          <a:ln/>
        </p:spPr>
      </p:sp>
      <p:sp>
        <p:nvSpPr>
          <p:cNvPr id="10" name="Shape 7"/>
          <p:cNvSpPr/>
          <p:nvPr/>
        </p:nvSpPr>
        <p:spPr>
          <a:xfrm>
            <a:off x="7497485" y="3697129"/>
            <a:ext cx="6344364" cy="3325654"/>
          </a:xfrm>
          <a:prstGeom prst="roundRect">
            <a:avLst>
              <a:gd name="adj" fmla="val 673"/>
            </a:avLst>
          </a:prstGeom>
          <a:solidFill>
            <a:srgbClr val="1F403F"/>
          </a:solidFill>
          <a:ln/>
        </p:spPr>
      </p:sp>
      <p:sp>
        <p:nvSpPr>
          <p:cNvPr id="11" name="Text 8"/>
          <p:cNvSpPr/>
          <p:nvPr/>
        </p:nvSpPr>
        <p:spPr>
          <a:xfrm>
            <a:off x="7646670" y="3809047"/>
            <a:ext cx="6045994" cy="310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 {  display: flex;  justify-content: space-between;  align-items: center;  background: #f4f4f4;  padding: 10px;}.item {  padding: 10px;  background: lightblue;  border-radius: 4px;}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03553" y="7358539"/>
            <a:ext cx="13023294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creates a perfectly spaced navigation bar that automatically adapts to different screen sizes!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244" y="638175"/>
            <a:ext cx="3549372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Choose Flexbox?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812244" y="1308021"/>
            <a:ext cx="7519511" cy="1458278"/>
          </a:xfrm>
          <a:prstGeom prst="roundRect">
            <a:avLst>
              <a:gd name="adj" fmla="val 1552"/>
            </a:avLst>
          </a:prstGeom>
          <a:solidFill>
            <a:srgbClr val="315251"/>
          </a:solidFill>
          <a:ln/>
        </p:spPr>
      </p:sp>
      <p:sp>
        <p:nvSpPr>
          <p:cNvPr id="5" name="Shape 2"/>
          <p:cNvSpPr/>
          <p:nvPr/>
        </p:nvSpPr>
        <p:spPr>
          <a:xfrm>
            <a:off x="962978" y="1458754"/>
            <a:ext cx="452437" cy="452438"/>
          </a:xfrm>
          <a:prstGeom prst="roundRect">
            <a:avLst>
              <a:gd name="adj" fmla="val 20208528"/>
            </a:avLst>
          </a:prstGeom>
          <a:solidFill>
            <a:srgbClr val="EF9C8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98" y="1557695"/>
            <a:ext cx="203597" cy="254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2978" y="2061924"/>
            <a:ext cx="17746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Perfect Alignment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62978" y="2374225"/>
            <a:ext cx="721804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Easily center content both vertically and horizontally with just two properties.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812244" y="2917031"/>
            <a:ext cx="7519511" cy="1458278"/>
          </a:xfrm>
          <a:prstGeom prst="roundRect">
            <a:avLst>
              <a:gd name="adj" fmla="val 1552"/>
            </a:avLst>
          </a:prstGeom>
          <a:solidFill>
            <a:srgbClr val="315251"/>
          </a:solidFill>
          <a:ln/>
        </p:spPr>
      </p:sp>
      <p:sp>
        <p:nvSpPr>
          <p:cNvPr id="10" name="Shape 6"/>
          <p:cNvSpPr/>
          <p:nvPr/>
        </p:nvSpPr>
        <p:spPr>
          <a:xfrm>
            <a:off x="962978" y="3067764"/>
            <a:ext cx="452437" cy="452438"/>
          </a:xfrm>
          <a:prstGeom prst="roundRect">
            <a:avLst>
              <a:gd name="adj" fmla="val 20208528"/>
            </a:avLst>
          </a:prstGeom>
          <a:solidFill>
            <a:srgbClr val="EF9C8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98" y="3166705"/>
            <a:ext cx="203597" cy="2545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2978" y="3670935"/>
            <a:ext cx="17746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Responsive by Nature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962978" y="3983236"/>
            <a:ext cx="721804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Automatically adjusts to different screen sizes without media queries.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812244" y="4526042"/>
            <a:ext cx="7519511" cy="1458278"/>
          </a:xfrm>
          <a:prstGeom prst="roundRect">
            <a:avLst>
              <a:gd name="adj" fmla="val 1552"/>
            </a:avLst>
          </a:prstGeom>
          <a:solidFill>
            <a:srgbClr val="315251"/>
          </a:solidFill>
          <a:ln/>
        </p:spPr>
      </p:sp>
      <p:sp>
        <p:nvSpPr>
          <p:cNvPr id="15" name="Shape 10"/>
          <p:cNvSpPr/>
          <p:nvPr/>
        </p:nvSpPr>
        <p:spPr>
          <a:xfrm>
            <a:off x="962978" y="4676775"/>
            <a:ext cx="452437" cy="452438"/>
          </a:xfrm>
          <a:prstGeom prst="roundRect">
            <a:avLst>
              <a:gd name="adj" fmla="val 20208528"/>
            </a:avLst>
          </a:prstGeom>
          <a:solidFill>
            <a:srgbClr val="EF9C8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98" y="4775716"/>
            <a:ext cx="203597" cy="2545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2978" y="5279946"/>
            <a:ext cx="17746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Cleaner Code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962978" y="5592247"/>
            <a:ext cx="721804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Eliminates complex float clearfixes and positioning hacks.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812244" y="6135053"/>
            <a:ext cx="7519511" cy="1458278"/>
          </a:xfrm>
          <a:prstGeom prst="roundRect">
            <a:avLst>
              <a:gd name="adj" fmla="val 1552"/>
            </a:avLst>
          </a:prstGeom>
          <a:solidFill>
            <a:srgbClr val="315251"/>
          </a:solidFill>
          <a:ln/>
        </p:spPr>
      </p:sp>
      <p:sp>
        <p:nvSpPr>
          <p:cNvPr id="20" name="Shape 14"/>
          <p:cNvSpPr/>
          <p:nvPr/>
        </p:nvSpPr>
        <p:spPr>
          <a:xfrm>
            <a:off x="962978" y="6285786"/>
            <a:ext cx="452437" cy="452438"/>
          </a:xfrm>
          <a:prstGeom prst="roundRect">
            <a:avLst>
              <a:gd name="adj" fmla="val 20208528"/>
            </a:avLst>
          </a:prstGeom>
          <a:solidFill>
            <a:srgbClr val="EF9C8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98" y="6384727"/>
            <a:ext cx="203597" cy="2545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62978" y="6888956"/>
            <a:ext cx="17746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Mobile-First Ready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962978" y="7201257"/>
            <a:ext cx="721804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Perfect foundation for modern responsive web design patterns.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4353"/>
            <a:ext cx="62393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771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Flexbox shines in these common web development scenarios: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29345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4994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Navigation Bars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54994" y="4026813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horizontal or vertical navigation menus that distribute space evenly and align perfectly.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3329345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82013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Card Layouts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82013" y="4026813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flexible card grids that adjust to content length and screen size automatically.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271611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54994" y="5473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Form Design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854994" y="5969079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 form elements, labels, and buttons with precision and consistent spacing.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5271611"/>
            <a:ext cx="718066" cy="718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82013" y="5473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Panels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82013" y="5969079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flexible dashboard layouts with resizable panels and perfect content alignment.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2025-09-29T12:24:06Z</dcterms:created>
  <dcterms:modified xsi:type="dcterms:W3CDTF">2025-09-29T12:24:06Z</dcterms:modified>
</cp:coreProperties>
</file>